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3"/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321734" y="321733"/>
            <a:ext cx="11573400" cy="6214500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/>
          <p:nvPr>
            <p:ph type="ctrTitle"/>
          </p:nvPr>
        </p:nvSpPr>
        <p:spPr>
          <a:xfrm>
            <a:off x="1524000" y="1122362"/>
            <a:ext cx="91440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s-ES" sz="5800"/>
              <a:t>TRIVALS</a:t>
            </a:r>
            <a:endParaRPr sz="5800"/>
          </a:p>
        </p:txBody>
      </p:sp>
      <p:cxnSp>
        <p:nvCxnSpPr>
          <p:cNvPr id="105" name="Google Shape;105;p16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6"/>
          <p:cNvSpPr txBox="1"/>
          <p:nvPr/>
        </p:nvSpPr>
        <p:spPr>
          <a:xfrm>
            <a:off x="4724400" y="4206327"/>
            <a:ext cx="2743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Pablo Villapún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Daniel G. Sellán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9115" r="9997" t="0"/>
          <a:stretch/>
        </p:blipFill>
        <p:spPr>
          <a:xfrm>
            <a:off x="20" y="0"/>
            <a:ext cx="1219198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flipH="1">
            <a:off x="9861374" y="1828154"/>
            <a:ext cx="2330626" cy="5029846"/>
          </a:xfrm>
          <a:custGeom>
            <a:rect b="b" l="l" r="r" t="t"/>
            <a:pathLst>
              <a:path extrusionOk="0" h="5029846" w="233062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5"/>
          <p:cNvSpPr txBox="1"/>
          <p:nvPr>
            <p:ph type="title"/>
          </p:nvPr>
        </p:nvSpPr>
        <p:spPr>
          <a:xfrm>
            <a:off x="4899171" y="5274526"/>
            <a:ext cx="2604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>
                <a:solidFill>
                  <a:schemeClr val="lt1"/>
                </a:solidFill>
              </a:rPr>
              <a:t>EL ONLINE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-627776" y="0"/>
            <a:ext cx="2604000" cy="39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Que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Lo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Haga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Pablo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(Lol)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9115" r="9997" t="0"/>
          <a:stretch/>
        </p:blipFill>
        <p:spPr>
          <a:xfrm>
            <a:off x="20" y="0"/>
            <a:ext cx="1219198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 flipH="1">
            <a:off x="9861374" y="1828154"/>
            <a:ext cx="2330626" cy="5029846"/>
          </a:xfrm>
          <a:custGeom>
            <a:rect b="b" l="l" r="r" t="t"/>
            <a:pathLst>
              <a:path extrusionOk="0" h="5029846" w="233062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4899171" y="5274526"/>
            <a:ext cx="2604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>
                <a:solidFill>
                  <a:schemeClr val="lt1"/>
                </a:solidFill>
              </a:rPr>
              <a:t>EL ONLINE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-627776" y="0"/>
            <a:ext cx="2604000" cy="39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Que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Lo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Haga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Pablo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(Lol)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/>
          <p:cNvSpPr/>
          <p:nvPr/>
        </p:nvSpPr>
        <p:spPr>
          <a:xfrm rot="-9127926">
            <a:off x="6804738" y="2961162"/>
            <a:ext cx="1551875" cy="5877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8289738" y="3177060"/>
            <a:ext cx="181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400" cap="none">
                <a:solidFill>
                  <a:srgbClr val="FFFFFF"/>
                </a:solidFill>
                <a:effectLst>
                  <a:outerShdw rotWithShape="0" algn="tl" dir="2700000" dist="38100">
                    <a:srgbClr val="ED7D31">
                      <a:alpha val="10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pablo</a:t>
            </a:r>
            <a:endParaRPr b="1" sz="5400" cap="none">
              <a:solidFill>
                <a:srgbClr val="FFFFFF"/>
              </a:solidFill>
              <a:effectLst>
                <a:outerShdw rotWithShape="0" algn="tl" dir="2700000" dist="38100">
                  <a:srgbClr val="ED7D31">
                    <a:alpha val="10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1114425" y="0"/>
            <a:ext cx="9963150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D8D8D8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1121664" y="0"/>
            <a:ext cx="9938242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7"/>
          <p:cNvSpPr txBox="1"/>
          <p:nvPr>
            <p:ph type="title"/>
          </p:nvPr>
        </p:nvSpPr>
        <p:spPr>
          <a:xfrm>
            <a:off x="1524003" y="1999615"/>
            <a:ext cx="91440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s-E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RETROSPECTIVA</a:t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3718560" y="552478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5493" y="2233524"/>
            <a:ext cx="4125897" cy="27505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ES"/>
              <a:t>LO BUENO</a:t>
            </a:r>
            <a:endParaRPr b="1"/>
          </a:p>
        </p:txBody>
      </p:sp>
      <p:sp>
        <p:nvSpPr>
          <p:cNvPr id="210" name="Google Shape;210;p28"/>
          <p:cNvSpPr txBox="1"/>
          <p:nvPr/>
        </p:nvSpPr>
        <p:spPr>
          <a:xfrm>
            <a:off x="7767078" y="1646645"/>
            <a:ext cx="42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EXCUSA PARA NO HACER TPV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61" y="2108311"/>
            <a:ext cx="4051182" cy="250498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877550" y="1646646"/>
            <a:ext cx="23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CREATIVIDAD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4833" y="3191201"/>
            <a:ext cx="3792245" cy="284418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5029289" y="6170984"/>
            <a:ext cx="16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7650" y="2108310"/>
            <a:ext cx="487680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ES"/>
              <a:t>LO MALO</a:t>
            </a:r>
            <a:endParaRPr b="1"/>
          </a:p>
        </p:txBody>
      </p:sp>
      <p:sp>
        <p:nvSpPr>
          <p:cNvPr id="221" name="Google Shape;221;p29"/>
          <p:cNvSpPr txBox="1"/>
          <p:nvPr/>
        </p:nvSpPr>
        <p:spPr>
          <a:xfrm>
            <a:off x="7767078" y="1646645"/>
            <a:ext cx="42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LATIGAZOS DE CARLOS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877550" y="1646646"/>
            <a:ext cx="23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5029289" y="6170984"/>
            <a:ext cx="16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92" y="2233524"/>
            <a:ext cx="4125897" cy="275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0206" y="3151576"/>
            <a:ext cx="4429851" cy="295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0" y="-3324"/>
            <a:ext cx="12192000" cy="68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321734" y="321733"/>
            <a:ext cx="11573400" cy="6214500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1524000" y="1122362"/>
            <a:ext cx="91440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Calibri"/>
              <a:buNone/>
            </a:pPr>
            <a:r>
              <a:rPr lang="es-ES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 :)</a:t>
            </a:r>
            <a:endParaRPr/>
          </a:p>
        </p:txBody>
      </p:sp>
      <p:cxnSp>
        <p:nvCxnSpPr>
          <p:cNvPr id="233" name="Google Shape;233;p30"/>
          <p:cNvCxnSpPr/>
          <p:nvPr/>
        </p:nvCxnSpPr>
        <p:spPr>
          <a:xfrm>
            <a:off x="4724400" y="4109417"/>
            <a:ext cx="27432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117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7"/>
          <p:cNvSpPr txBox="1"/>
          <p:nvPr>
            <p:ph type="title"/>
          </p:nvPr>
        </p:nvSpPr>
        <p:spPr>
          <a:xfrm>
            <a:off x="4380588" y="965199"/>
            <a:ext cx="6766200" cy="4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alibri"/>
              <a:buNone/>
            </a:pPr>
            <a:r>
              <a:rPr lang="es-ES" sz="5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ES TRIVALS?</a:t>
            </a:r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>
            <a:off x="4055891" y="2057399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117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4380588" y="965199"/>
            <a:ext cx="6766200" cy="4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alibri"/>
              <a:buNone/>
            </a:pPr>
            <a:r>
              <a:rPr lang="es-ES" sz="5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ES TRIVALS?</a:t>
            </a:r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>
            <a:off x="4055891" y="2057399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646" y="965199"/>
            <a:ext cx="2301421" cy="230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446899" y="380424"/>
            <a:ext cx="3339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ATACANTES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6091" y="1058313"/>
            <a:ext cx="2944409" cy="4416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7418827" y="380424"/>
            <a:ext cx="3339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DEFENSAS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1449" y="2083866"/>
            <a:ext cx="2654690" cy="271642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6">
            <a:alphaModFix/>
          </a:blip>
          <a:srcRect b="0" l="6025" r="2816" t="0"/>
          <a:stretch/>
        </p:blipFill>
        <p:spPr>
          <a:xfrm>
            <a:off x="5723676" y="2083866"/>
            <a:ext cx="2767764" cy="271673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27" name="Google Shape;127;p18"/>
          <p:cNvSpPr txBox="1"/>
          <p:nvPr/>
        </p:nvSpPr>
        <p:spPr>
          <a:xfrm>
            <a:off x="4183290" y="2594401"/>
            <a:ext cx="632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321564" y="320040"/>
            <a:ext cx="11548800" cy="6217800"/>
          </a:xfrm>
          <a:prstGeom prst="rect">
            <a:avLst/>
          </a:prstGeom>
          <a:solidFill>
            <a:schemeClr val="dk1">
              <a:alpha val="117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4380588" y="965199"/>
            <a:ext cx="6766200" cy="49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alibri"/>
              <a:buNone/>
            </a:pPr>
            <a:r>
              <a:rPr lang="es-ES" sz="5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ES TRIVALS?</a:t>
            </a:r>
            <a:endParaRPr/>
          </a:p>
        </p:txBody>
      </p:sp>
      <p:cxnSp>
        <p:nvCxnSpPr>
          <p:cNvPr id="134" name="Google Shape;134;p19"/>
          <p:cNvCxnSpPr/>
          <p:nvPr/>
        </p:nvCxnSpPr>
        <p:spPr>
          <a:xfrm>
            <a:off x="4055891" y="2057399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646" y="965199"/>
            <a:ext cx="2301421" cy="2301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446899" y="380424"/>
            <a:ext cx="3339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ATACANTES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6091" y="1058313"/>
            <a:ext cx="2944409" cy="4416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7418827" y="380424"/>
            <a:ext cx="3339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DEFENSAS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3825" y="1058463"/>
            <a:ext cx="2654690" cy="2716428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6">
            <a:alphaModFix/>
          </a:blip>
          <a:srcRect b="0" l="6025" r="2816" t="0"/>
          <a:stretch/>
        </p:blipFill>
        <p:spPr>
          <a:xfrm>
            <a:off x="5596277" y="1058313"/>
            <a:ext cx="2767764" cy="271673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41" name="Google Shape;141;p19"/>
          <p:cNvSpPr txBox="1"/>
          <p:nvPr/>
        </p:nvSpPr>
        <p:spPr>
          <a:xfrm>
            <a:off x="4055891" y="1568848"/>
            <a:ext cx="632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23821" y="2605603"/>
            <a:ext cx="6417384" cy="360977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43" name="Google Shape;143;p19"/>
          <p:cNvSpPr txBox="1"/>
          <p:nvPr/>
        </p:nvSpPr>
        <p:spPr>
          <a:xfrm>
            <a:off x="3374403" y="3655115"/>
            <a:ext cx="63249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2664903" y="182796"/>
            <a:ext cx="64203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65"/>
              <a:buFont typeface="Calibri"/>
              <a:buNone/>
            </a:pPr>
            <a:r>
              <a:rPr b="1" lang="es-ES" sz="536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ALLÁ POR NOVIEMBRE</a:t>
            </a:r>
            <a:endParaRPr b="1" sz="536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838200" y="276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s-ES"/>
              <a:t>¿CONSEGUIMOS FUSIONAR LAS MECÁNICAS?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503339" y="365390"/>
            <a:ext cx="10947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SORPRENDENTEMENTE, SÍ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15476" l="14925" r="28236" t="6239"/>
          <a:stretch/>
        </p:blipFill>
        <p:spPr>
          <a:xfrm>
            <a:off x="809292" y="1208015"/>
            <a:ext cx="6950520" cy="538501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61" name="Google Shape;161;p22"/>
          <p:cNvSpPr txBox="1"/>
          <p:nvPr/>
        </p:nvSpPr>
        <p:spPr>
          <a:xfrm>
            <a:off x="8003097" y="3674378"/>
            <a:ext cx="3842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Dani, investigando cómo pasar clases por parámetros en javascript.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0" l="9115" r="9997" t="0"/>
          <a:stretch/>
        </p:blipFill>
        <p:spPr>
          <a:xfrm>
            <a:off x="20" y="-1"/>
            <a:ext cx="1219198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 flipH="1">
            <a:off x="9861374" y="1828154"/>
            <a:ext cx="2330626" cy="5029846"/>
          </a:xfrm>
          <a:custGeom>
            <a:rect b="b" l="l" r="r" t="t"/>
            <a:pathLst>
              <a:path extrusionOk="0" h="5029846" w="233062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4899171" y="5274526"/>
            <a:ext cx="2604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>
                <a:solidFill>
                  <a:schemeClr val="lt1"/>
                </a:solidFill>
              </a:rPr>
              <a:t>EL ONLINE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0" l="9115" r="9997" t="0"/>
          <a:stretch/>
        </p:blipFill>
        <p:spPr>
          <a:xfrm>
            <a:off x="20" y="0"/>
            <a:ext cx="1219198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flipH="1">
            <a:off x="9861374" y="1828154"/>
            <a:ext cx="2330626" cy="5029846"/>
          </a:xfrm>
          <a:custGeom>
            <a:rect b="b" l="l" r="r" t="t"/>
            <a:pathLst>
              <a:path extrusionOk="0" h="5029846" w="233062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4899171" y="5274526"/>
            <a:ext cx="2604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>
                <a:solidFill>
                  <a:schemeClr val="lt1"/>
                </a:solidFill>
              </a:rPr>
              <a:t>EL ONLINE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-552275" y="0"/>
            <a:ext cx="2604000" cy="39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s-E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b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